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7240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5618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8797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3194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5334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22985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21013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77187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292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5359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7375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9177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591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0438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7309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2180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180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15FF38-EDAF-46E8-8876-B7FB51E14047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0CE99-A577-4D53-806F-11E801085C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85578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Лабораторная работа №1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Работу выполнил студент 1 курса</a:t>
            </a:r>
          </a:p>
          <a:p>
            <a:r>
              <a:rPr lang="ru-RU" dirty="0" err="1" smtClean="0">
                <a:solidFill>
                  <a:schemeClr val="bg1"/>
                </a:solidFill>
              </a:rPr>
              <a:t>Коротун</a:t>
            </a:r>
            <a:r>
              <a:rPr lang="ru-RU" dirty="0" smtClean="0">
                <a:solidFill>
                  <a:schemeClr val="bg1"/>
                </a:solidFill>
              </a:rPr>
              <a:t> </a:t>
            </a:r>
            <a:r>
              <a:rPr lang="ru-RU" dirty="0" err="1" smtClean="0">
                <a:solidFill>
                  <a:schemeClr val="bg1"/>
                </a:solidFill>
              </a:rPr>
              <a:t>илья</a:t>
            </a:r>
            <a:r>
              <a:rPr lang="ru-RU" dirty="0" smtClean="0">
                <a:solidFill>
                  <a:schemeClr val="bg1"/>
                </a:solidFill>
              </a:rPr>
              <a:t> </a:t>
            </a:r>
            <a:r>
              <a:rPr lang="ru-RU" dirty="0" err="1" smtClean="0">
                <a:solidFill>
                  <a:schemeClr val="bg1"/>
                </a:solidFill>
              </a:rPr>
              <a:t>игоревич</a:t>
            </a:r>
            <a:r>
              <a:rPr lang="ru-RU" dirty="0" smtClean="0">
                <a:solidFill>
                  <a:schemeClr val="bg1"/>
                </a:solidFill>
              </a:rPr>
              <a:t> нкнбд-01-21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Москва 2022г.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18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8 </a:t>
            </a:r>
            <a:r>
              <a:rPr lang="ru-RU" dirty="0">
                <a:solidFill>
                  <a:schemeClr val="bg1"/>
                </a:solidFill>
              </a:rPr>
              <a:t>шаг</a:t>
            </a:r>
            <a:r>
              <a:rPr lang="ru-RU" sz="3100" dirty="0">
                <a:solidFill>
                  <a:schemeClr val="bg1"/>
                </a:solidFill>
              </a:rPr>
              <a:t>. </a:t>
            </a:r>
            <a:r>
              <a:rPr lang="ru-RU" sz="3100" dirty="0" smtClean="0">
                <a:solidFill>
                  <a:schemeClr val="bg1"/>
                </a:solidFill>
              </a:rPr>
              <a:t> </a:t>
            </a:r>
            <a:r>
              <a:rPr lang="ru-RU" sz="2400" dirty="0" smtClean="0">
                <a:solidFill>
                  <a:schemeClr val="bg1"/>
                </a:solidFill>
              </a:rPr>
              <a:t>Установка и проверка имени хоста</a:t>
            </a:r>
            <a:endParaRPr lang="ru-RU" sz="14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511" y="2249488"/>
            <a:ext cx="7985804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28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Вывод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2" y="2029679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Я приобрел навыки </a:t>
            </a:r>
            <a:r>
              <a:rPr lang="ru-RU" dirty="0">
                <a:solidFill>
                  <a:schemeClr val="bg1"/>
                </a:solidFill>
              </a:rPr>
              <a:t>установки операционной системы на виртуальную машину, настройки минимально необходимых для дальнейшей работы сервисов.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560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94992" y="940777"/>
            <a:ext cx="9675811" cy="1576754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Цель работы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>
          <a:xfrm>
            <a:off x="1062279" y="2001715"/>
            <a:ext cx="9904459" cy="1937239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Целью данной работы является приобретение практических навыков установки операционной системы на виртуальную машину, настройки минимально необходимых для дальнейшей работы сервисов. </a:t>
            </a:r>
          </a:p>
        </p:txBody>
      </p:sp>
    </p:spTree>
    <p:extLst>
      <p:ext uri="{BB962C8B-B14F-4D97-AF65-F5344CB8AC3E}">
        <p14:creationId xmlns:p14="http://schemas.microsoft.com/office/powerpoint/2010/main" val="361021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1 шаг. </a:t>
            </a:r>
            <a:r>
              <a:rPr lang="ru-RU" sz="2400" dirty="0" smtClean="0">
                <a:solidFill>
                  <a:schemeClr val="bg1"/>
                </a:solidFill>
              </a:rPr>
              <a:t>Установка </a:t>
            </a:r>
            <a:r>
              <a:rPr lang="en-US" sz="2400" dirty="0" err="1" smtClean="0">
                <a:solidFill>
                  <a:schemeClr val="bg1"/>
                </a:solidFill>
              </a:rPr>
              <a:t>linux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ru-RU" sz="2400" dirty="0" smtClean="0">
                <a:solidFill>
                  <a:schemeClr val="bg1"/>
                </a:solidFill>
              </a:rPr>
              <a:t>на виртуальную машину</a:t>
            </a:r>
            <a:br>
              <a:rPr lang="ru-RU" sz="2400" dirty="0" smtClean="0">
                <a:solidFill>
                  <a:schemeClr val="bg1"/>
                </a:solidFill>
              </a:rPr>
            </a:br>
            <a:r>
              <a:rPr lang="ru-RU" sz="2400" dirty="0" err="1" smtClean="0">
                <a:solidFill>
                  <a:schemeClr val="bg1"/>
                </a:solidFill>
              </a:rPr>
              <a:t>Созданаем</a:t>
            </a:r>
            <a:r>
              <a:rPr lang="ru-RU" sz="2400" dirty="0" smtClean="0">
                <a:solidFill>
                  <a:schemeClr val="bg1"/>
                </a:solidFill>
              </a:rPr>
              <a:t> виртуальную машину при помощи </a:t>
            </a:r>
            <a:r>
              <a:rPr lang="en-US" sz="2400" dirty="0" smtClean="0">
                <a:solidFill>
                  <a:schemeClr val="bg1"/>
                </a:solidFill>
              </a:rPr>
              <a:t>VIRTUAL BOX.</a:t>
            </a:r>
            <a:endParaRPr lang="ru-RU" sz="2400" dirty="0">
              <a:solidFill>
                <a:schemeClr val="bg1"/>
              </a:solidFill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6388" y="1968134"/>
            <a:ext cx="7684065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85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2 </a:t>
            </a:r>
            <a:r>
              <a:rPr lang="ru-RU" dirty="0">
                <a:solidFill>
                  <a:schemeClr val="bg1"/>
                </a:solidFill>
              </a:rPr>
              <a:t>шаг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  <a:r>
              <a:rPr lang="ru-RU" sz="2400" dirty="0">
                <a:solidFill>
                  <a:schemeClr val="bg1"/>
                </a:solidFill>
              </a:rPr>
              <a:t> </a:t>
            </a:r>
            <a:r>
              <a:rPr lang="ru-RU" sz="2400" dirty="0" smtClean="0">
                <a:solidFill>
                  <a:schemeClr val="bg1"/>
                </a:solidFill>
              </a:rPr>
              <a:t>Указание имени и размера файла</a:t>
            </a:r>
            <a:r>
              <a:rPr lang="en-US" sz="2400" dirty="0" smtClean="0">
                <a:solidFill>
                  <a:schemeClr val="bg1"/>
                </a:solidFill>
              </a:rPr>
              <a:t>,</a:t>
            </a:r>
            <a:r>
              <a:rPr lang="ru-RU" sz="2400" dirty="0" smtClean="0">
                <a:solidFill>
                  <a:schemeClr val="bg1"/>
                </a:solidFill>
              </a:rPr>
              <a:t>  имени и типа ос</a:t>
            </a:r>
            <a:r>
              <a:rPr lang="en-US" sz="2400" dirty="0" smtClean="0">
                <a:solidFill>
                  <a:schemeClr val="bg1"/>
                </a:solidFill>
              </a:rPr>
              <a:t>, </a:t>
            </a:r>
            <a:r>
              <a:rPr lang="ru-RU" sz="2400" dirty="0" smtClean="0">
                <a:solidFill>
                  <a:schemeClr val="bg1"/>
                </a:solidFill>
              </a:rPr>
              <a:t>объема памяти</a:t>
            </a:r>
            <a:r>
              <a:rPr lang="en-US" sz="2400" dirty="0" smtClean="0">
                <a:solidFill>
                  <a:schemeClr val="bg1"/>
                </a:solidFill>
              </a:rPr>
              <a:t>,</a:t>
            </a:r>
            <a:r>
              <a:rPr lang="ru-RU" sz="2400" dirty="0" smtClean="0">
                <a:solidFill>
                  <a:schemeClr val="bg1"/>
                </a:solidFill>
              </a:rPr>
              <a:t> формата хранения</a:t>
            </a:r>
            <a:endParaRPr lang="ru-RU" sz="24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1298" y="1905516"/>
            <a:ext cx="4958067" cy="224496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1884" y="1905516"/>
            <a:ext cx="4907336" cy="226826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331" y="4415022"/>
            <a:ext cx="4451257" cy="204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23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3 </a:t>
            </a:r>
            <a:r>
              <a:rPr lang="ru-RU" dirty="0">
                <a:solidFill>
                  <a:schemeClr val="bg1"/>
                </a:solidFill>
              </a:rPr>
              <a:t>шаг</a:t>
            </a:r>
            <a:r>
              <a:rPr lang="ru-RU" sz="3100" dirty="0">
                <a:solidFill>
                  <a:schemeClr val="bg1"/>
                </a:solidFill>
              </a:rPr>
              <a:t>. </a:t>
            </a:r>
            <a:r>
              <a:rPr lang="ru-RU" sz="2400" dirty="0" smtClean="0">
                <a:solidFill>
                  <a:schemeClr val="bg1"/>
                </a:solidFill>
              </a:rPr>
              <a:t>Выбор образа оптического диска</a:t>
            </a:r>
            <a:endParaRPr lang="ru-RU" sz="18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5643" y="2249488"/>
            <a:ext cx="7477539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15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4</a:t>
            </a:r>
            <a:r>
              <a:rPr lang="ru-RU" dirty="0" smtClean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шаг</a:t>
            </a:r>
            <a:r>
              <a:rPr lang="ru-RU" sz="3100" dirty="0">
                <a:solidFill>
                  <a:schemeClr val="bg1"/>
                </a:solidFill>
              </a:rPr>
              <a:t>. </a:t>
            </a:r>
            <a:r>
              <a:rPr lang="ru-RU" sz="2400" dirty="0" smtClean="0">
                <a:solidFill>
                  <a:schemeClr val="bg1"/>
                </a:solidFill>
              </a:rPr>
              <a:t>Выбор жесткого диска</a:t>
            </a:r>
            <a:endParaRPr lang="ru-RU" sz="1800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3363" y="2249488"/>
            <a:ext cx="6302100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95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5 </a:t>
            </a:r>
            <a:r>
              <a:rPr lang="ru-RU" dirty="0">
                <a:solidFill>
                  <a:schemeClr val="bg1"/>
                </a:solidFill>
              </a:rPr>
              <a:t>шаг</a:t>
            </a:r>
            <a:r>
              <a:rPr lang="ru-RU" sz="3100" dirty="0">
                <a:solidFill>
                  <a:schemeClr val="bg1"/>
                </a:solidFill>
              </a:rPr>
              <a:t>. </a:t>
            </a:r>
            <a:r>
              <a:rPr lang="ru-RU" sz="2400" dirty="0" smtClean="0">
                <a:solidFill>
                  <a:schemeClr val="bg1"/>
                </a:solidFill>
              </a:rPr>
              <a:t>Загрузка программного обеспечения</a:t>
            </a:r>
            <a:endParaRPr lang="ru-RU" sz="18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5068" y="2249488"/>
            <a:ext cx="7118689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91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6</a:t>
            </a:r>
            <a:r>
              <a:rPr lang="ru-RU" dirty="0" smtClean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шаг</a:t>
            </a:r>
            <a:r>
              <a:rPr lang="ru-RU" sz="3100" dirty="0">
                <a:solidFill>
                  <a:schemeClr val="bg1"/>
                </a:solidFill>
              </a:rPr>
              <a:t>. </a:t>
            </a:r>
            <a:r>
              <a:rPr lang="ru-RU" sz="3100" dirty="0" smtClean="0">
                <a:solidFill>
                  <a:schemeClr val="bg1"/>
                </a:solidFill>
              </a:rPr>
              <a:t> </a:t>
            </a:r>
            <a:r>
              <a:rPr lang="ru-RU" sz="2400" dirty="0" smtClean="0">
                <a:solidFill>
                  <a:schemeClr val="bg1"/>
                </a:solidFill>
              </a:rPr>
              <a:t>Создание логина и пароля для учетной записи</a:t>
            </a:r>
            <a:endParaRPr lang="ru-RU" sz="14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0511" y="2249488"/>
            <a:ext cx="6807804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29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7</a:t>
            </a:r>
            <a:r>
              <a:rPr lang="ru-RU" dirty="0" smtClean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шаг</a:t>
            </a:r>
            <a:r>
              <a:rPr lang="ru-RU" sz="3100" dirty="0">
                <a:solidFill>
                  <a:schemeClr val="bg1"/>
                </a:solidFill>
              </a:rPr>
              <a:t>. </a:t>
            </a:r>
            <a:r>
              <a:rPr lang="ru-RU" sz="3100" dirty="0" smtClean="0">
                <a:solidFill>
                  <a:schemeClr val="bg1"/>
                </a:solidFill>
              </a:rPr>
              <a:t> </a:t>
            </a:r>
            <a:r>
              <a:rPr lang="ru-RU" sz="2400" dirty="0" smtClean="0">
                <a:solidFill>
                  <a:schemeClr val="bg1"/>
                </a:solidFill>
              </a:rPr>
              <a:t>Подключение образа диска дополнений гостевой ОС</a:t>
            </a:r>
            <a:endParaRPr lang="ru-RU" sz="1400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4902" y="2249488"/>
            <a:ext cx="6379022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9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50</TotalTime>
  <Words>132</Words>
  <Application>Microsoft Office PowerPoint</Application>
  <PresentationFormat>Широкоэкранный</PresentationFormat>
  <Paragraphs>16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Tw Cen MT</vt:lpstr>
      <vt:lpstr>Контур</vt:lpstr>
      <vt:lpstr>Лабораторная работа №1</vt:lpstr>
      <vt:lpstr>Цель работы</vt:lpstr>
      <vt:lpstr>1 шаг. Установка linux на виртуальную машину Созданаем виртуальную машину при помощи VIRTUAL BOX.</vt:lpstr>
      <vt:lpstr>2 шаг. Указание имени и размера файла,  имени и типа ос, объема памяти, формата хранения</vt:lpstr>
      <vt:lpstr>3 шаг. Выбор образа оптического диска</vt:lpstr>
      <vt:lpstr>4 шаг. Выбор жесткого диска</vt:lpstr>
      <vt:lpstr>5 шаг. Загрузка программного обеспечения</vt:lpstr>
      <vt:lpstr>6 шаг.  Создание логина и пароля для учетной записи</vt:lpstr>
      <vt:lpstr>7 шаг.  Подключение образа диска дополнений гостевой ОС</vt:lpstr>
      <vt:lpstr>8 шаг.  Установка и проверка имени хоста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Лабораторная работа №1</dc:title>
  <dc:creator>Пользователь Windows</dc:creator>
  <cp:lastModifiedBy>Пользователь Windows</cp:lastModifiedBy>
  <cp:revision>5</cp:revision>
  <dcterms:created xsi:type="dcterms:W3CDTF">2022-04-23T17:37:17Z</dcterms:created>
  <dcterms:modified xsi:type="dcterms:W3CDTF">2022-04-23T18:27:57Z</dcterms:modified>
</cp:coreProperties>
</file>

<file path=docProps/thumbnail.jpeg>
</file>